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0589B-8E79-47C6-ABB0-298462A2DC2B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00031-CB71-4994-92A9-3F72437666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225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0031-CB71-4994-92A9-3F72437666A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747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735F97-8736-4E60-860B-F2295C9FB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F300271-984A-9438-6217-FF2E9079B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476D69A-27DE-D60E-99AA-357E3E59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BED787-0C78-5AD8-6374-4CA60C17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01E138-C58F-C2C7-3483-5D42B805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67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D9AF39-F55A-1F39-B181-1868C4A5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B878AFE-1840-9448-8B17-0FBF99C27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804E17-E188-352F-E8FC-91353FBB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18B56C-4126-A987-EEFD-76F97E91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248FEF-EED2-8A6B-343E-241BB621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91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9912C36-F781-2FBF-2C66-185401C81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8B4876-3217-86BA-E7A5-4EB4DC6B6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01F283-B705-2CEE-3B79-6DA600FA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7EF7CC-922B-A247-6912-7969BCE61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75E417-B082-A60F-676F-5B41C761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985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B7FB7-4F65-091D-1875-83D467A2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50019D-C8F1-070B-BEEF-23BB55F6A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C7FFFB-10BC-1E47-4DDA-1024AD7B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196D19-B50E-3DA3-11CA-1B0C44C7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E5BE8A-EBA2-FABF-3C27-D2BE6806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114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021533-4399-2DC4-54E4-C0D15439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75E423-7E98-F1F5-B89C-CB9AF46D5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598AC1-D54C-BA79-C010-0734F375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40C0FB-AA92-CA02-1C1E-A1D9DE05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353AD3-B88E-5A3D-2BF5-5478B277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32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9A6B66-44A1-9BAC-990B-20B0E1F4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BBCFAD-02E6-6B48-4F89-17B709886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C550BA5-F738-EC30-3F35-2FF5BCBF0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9CB543-1C4B-2EC8-CF12-1CE45459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1F948AA-6F06-1C80-5733-B674D438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F4896E5-F5C8-FBBF-91E9-A4AB8259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10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30C195-2DA5-7E55-1788-E0B51AAAC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A0646E-7700-10A2-7BF1-D96A80AE0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CE558D-9E77-97D7-1855-CCB2DC9F4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34B812D-90E2-BA0C-9C1E-87B4F0834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2127087-60A5-D17D-6ED4-4D52DCBA2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FF068A1-4102-2B96-8E6C-C372559A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9EDA0B2-D400-6BC2-516E-BAEB36BEE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69C98D2-10FA-9CC5-E3B3-3C149E8F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68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C87837-106E-8FFD-9DFA-2CD8FBB7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8F6BB17-CB73-49F1-9EB3-13248F65F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5824CA1-1F3A-B4E3-6D72-0A1641B8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4247EC4-E1BD-BB42-AE80-99E7A6B9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10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35CB06F-ED4D-6769-E355-B8ED5459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09896D-6D60-29D1-B89E-74F80870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0CD816-55C1-2F00-42AE-D6AC5686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18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F7BD3E-7242-4D88-80B3-A4C5955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C61FF4-4602-AF91-E7F5-11EDCF68D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138925-647C-40CF-72BB-6398CBAC3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3F189C-1675-6590-65D3-9EAB958A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0F02676-274E-8E5F-137D-0B83E31A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50FD08-1D69-A6E6-9982-14D033FC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5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F40341-54AD-D3DE-A8AA-96522994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8DA78D7-E91B-57AD-B5CB-0412BECED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98C2FE-AE32-DFDC-923C-BE3DF9A1A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0DFA49-01A5-9727-D0F9-30E1CA19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4CD1A6-3E95-FE4D-3AF0-57619ED3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A95E16-2594-8F0B-BA4B-E2FCADAA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98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F04E74B-3217-DAD2-0008-B4565A31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C9546A-823A-F121-AD45-44E68EE9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5997E7-D19D-DBF5-ACA1-E8BAA3139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DE070-8F2D-4C11-978A-D272A2786B05}" type="datetimeFigureOut">
              <a:rPr kumimoji="1" lang="ja-JP" altLang="en-US" smtClean="0"/>
              <a:t>2024/10/27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D13810-2B59-0503-20C0-6CE13B1B8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DC92BB-5219-0544-878B-1A445190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9440E-B7D9-4237-99D8-4801E44736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911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B7575FF-0186-D25F-C75A-F78327B9DB8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67F7DD45-79D0-ABFB-46AE-5EE33F40998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96252690-0EF9-3CD1-8485-473D8CD8B04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042B7CBE-AFBF-0B0C-45B5-4CADA2D76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0045" y="376029"/>
                <a:ext cx="4582039" cy="6105942"/>
              </a:xfrm>
              <a:prstGeom prst="rect">
                <a:avLst/>
              </a:prstGeom>
            </p:spPr>
          </p:pic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72E3D5F-64B0-8F1B-DE6B-8BCBB606E079}"/>
                  </a:ext>
                </a:extLst>
              </p:cNvPr>
              <p:cNvSpPr txBox="1"/>
              <p:nvPr/>
            </p:nvSpPr>
            <p:spPr>
              <a:xfrm>
                <a:off x="369916" y="376029"/>
                <a:ext cx="670728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6600" b="1" dirty="0"/>
                  <a:t>Air Compressor </a:t>
                </a:r>
              </a:p>
              <a:p>
                <a:r>
                  <a:rPr kumimoji="1" lang="en-US" altLang="ja-JP" sz="6600" b="1" dirty="0"/>
                  <a:t>Temperature </a:t>
                </a:r>
              </a:p>
              <a:p>
                <a:r>
                  <a:rPr kumimoji="1" lang="en-US" altLang="ja-JP" sz="6600" b="1" dirty="0"/>
                  <a:t>Checker</a:t>
                </a:r>
                <a:endParaRPr kumimoji="1" lang="ja-JP" altLang="en-US" sz="6600" b="1" dirty="0"/>
              </a:p>
            </p:txBody>
          </p:sp>
        </p:grp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FA9849C8-0A86-6D53-10A2-109C5995A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62" t="48825"/>
            <a:stretch/>
          </p:blipFill>
          <p:spPr>
            <a:xfrm>
              <a:off x="3466274" y="3429000"/>
              <a:ext cx="3322436" cy="2461117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2ADAD6C9-996E-2E69-45EC-3AFAAE94E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72"/>
            <a:stretch/>
          </p:blipFill>
          <p:spPr>
            <a:xfrm rot="21281445">
              <a:off x="937062" y="4222944"/>
              <a:ext cx="2426307" cy="2336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792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253AEAC-3B9F-87B9-23EC-FC4C7883A4AE}"/>
              </a:ext>
            </a:extLst>
          </p:cNvPr>
          <p:cNvGrpSpPr/>
          <p:nvPr/>
        </p:nvGrpSpPr>
        <p:grpSpPr>
          <a:xfrm>
            <a:off x="979625" y="709612"/>
            <a:ext cx="4081382" cy="5438775"/>
            <a:chOff x="979625" y="709612"/>
            <a:chExt cx="4081382" cy="543877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B20C6C9-6542-8E5C-D6B4-2DE0D0D6D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25" y="709612"/>
              <a:ext cx="4081382" cy="5438775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4A6CE17-A04D-9D0C-EA77-3D9573A8F180}"/>
                </a:ext>
              </a:extLst>
            </p:cNvPr>
            <p:cNvSpPr txBox="1"/>
            <p:nvPr/>
          </p:nvSpPr>
          <p:spPr>
            <a:xfrm>
              <a:off x="1143000" y="857250"/>
              <a:ext cx="1733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rgbClr val="FF0000"/>
                  </a:solidFill>
                </a:rPr>
                <a:t>Front</a:t>
              </a:r>
              <a:endParaRPr kumimoji="1" lang="ja-JP" altLang="en-US" sz="4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BAD9C21-449D-A727-A3D7-B62882127165}"/>
              </a:ext>
            </a:extLst>
          </p:cNvPr>
          <p:cNvGrpSpPr/>
          <p:nvPr/>
        </p:nvGrpSpPr>
        <p:grpSpPr>
          <a:xfrm>
            <a:off x="7130995" y="709612"/>
            <a:ext cx="4081382" cy="5438775"/>
            <a:chOff x="7130995" y="709612"/>
            <a:chExt cx="4081382" cy="5438775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424FB09-18FE-A9A7-BA11-E5D0FBD8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995" y="709612"/>
              <a:ext cx="4081382" cy="5438775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1673AC04-AFA0-A383-E4B3-605ADCAE8D99}"/>
                </a:ext>
              </a:extLst>
            </p:cNvPr>
            <p:cNvSpPr txBox="1"/>
            <p:nvPr/>
          </p:nvSpPr>
          <p:spPr>
            <a:xfrm>
              <a:off x="7353300" y="857250"/>
              <a:ext cx="1733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rgbClr val="FF0000"/>
                  </a:solidFill>
                </a:rPr>
                <a:t>Back</a:t>
              </a:r>
              <a:endParaRPr kumimoji="1" lang="ja-JP" altLang="en-US" sz="4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26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4961FB61-C6C3-79D0-FD53-A01887B491A3}"/>
              </a:ext>
            </a:extLst>
          </p:cNvPr>
          <p:cNvGrpSpPr/>
          <p:nvPr/>
        </p:nvGrpSpPr>
        <p:grpSpPr>
          <a:xfrm>
            <a:off x="363255" y="212942"/>
            <a:ext cx="12058782" cy="5837129"/>
            <a:chOff x="363255" y="212942"/>
            <a:chExt cx="12058782" cy="5837129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D227DCE7-FBD1-93CC-1639-468003C44FA3}"/>
                </a:ext>
              </a:extLst>
            </p:cNvPr>
            <p:cNvSpPr/>
            <p:nvPr/>
          </p:nvSpPr>
          <p:spPr>
            <a:xfrm>
              <a:off x="363255" y="212942"/>
              <a:ext cx="11828745" cy="5837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B0232D8-4E2B-78E4-AD4F-65283FFA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46" t="19225" r="27288" b="2034"/>
            <a:stretch/>
          </p:blipFill>
          <p:spPr>
            <a:xfrm rot="16200000">
              <a:off x="4195706" y="30192"/>
              <a:ext cx="3800586" cy="6797615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BAF889B-5108-200D-B857-19F6481A003B}"/>
                </a:ext>
              </a:extLst>
            </p:cNvPr>
            <p:cNvSpPr txBox="1"/>
            <p:nvPr/>
          </p:nvSpPr>
          <p:spPr>
            <a:xfrm>
              <a:off x="7936301" y="465826"/>
              <a:ext cx="2242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温度センサ</a:t>
              </a:r>
              <a:r>
                <a:rPr kumimoji="1" lang="en-US" altLang="ja-JP" sz="2400" b="1" dirty="0"/>
                <a:t>1</a:t>
              </a:r>
              <a:endParaRPr kumimoji="1" lang="ja-JP" altLang="en-US" sz="2400" b="1" dirty="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B7EA7CA-9A65-CB36-E043-EF6C48E1D8AE}"/>
                </a:ext>
              </a:extLst>
            </p:cNvPr>
            <p:cNvSpPr txBox="1"/>
            <p:nvPr/>
          </p:nvSpPr>
          <p:spPr>
            <a:xfrm>
              <a:off x="10179169" y="2602302"/>
              <a:ext cx="2242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温度センサ</a:t>
              </a:r>
              <a:r>
                <a:rPr lang="en-US" altLang="ja-JP" sz="2400" b="1" dirty="0"/>
                <a:t>2</a:t>
              </a:r>
              <a:endParaRPr kumimoji="1" lang="ja-JP" altLang="en-US" sz="2400" b="1" dirty="0"/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BA6D33DD-319F-D7BE-5C1D-D13ABAF8A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912" y="943427"/>
              <a:ext cx="425885" cy="8102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B227AAAA-0A57-F474-598F-0513BA81E36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9624045" y="2720235"/>
              <a:ext cx="555124" cy="1129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AA6D912-60FB-DF71-53C3-A916A31A824F}"/>
                </a:ext>
              </a:extLst>
            </p:cNvPr>
            <p:cNvSpPr txBox="1"/>
            <p:nvPr/>
          </p:nvSpPr>
          <p:spPr>
            <a:xfrm>
              <a:off x="3892125" y="459064"/>
              <a:ext cx="29721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b="1" dirty="0"/>
                <a:t>ブザー，</a:t>
              </a:r>
              <a:r>
                <a:rPr lang="en-US" altLang="ja-JP" sz="2400" b="1" dirty="0"/>
                <a:t>RGB LED, Slide switch</a:t>
              </a:r>
              <a:endParaRPr kumimoji="1" lang="ja-JP" altLang="en-US" sz="2400" b="1" dirty="0"/>
            </a:p>
          </p:txBody>
        </p: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C128240A-7BA7-C6FF-00E0-B2D5B724E9A3}"/>
                </a:ext>
              </a:extLst>
            </p:cNvPr>
            <p:cNvCxnSpPr>
              <a:cxnSpLocks/>
            </p:cNvCxnSpPr>
            <p:nvPr/>
          </p:nvCxnSpPr>
          <p:spPr>
            <a:xfrm>
              <a:off x="5538592" y="1348535"/>
              <a:ext cx="198329" cy="193328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4E1A7A1-2CCB-C845-861D-9A3C2C4352E2}"/>
                </a:ext>
              </a:extLst>
            </p:cNvPr>
            <p:cNvSpPr txBox="1"/>
            <p:nvPr/>
          </p:nvSpPr>
          <p:spPr>
            <a:xfrm>
              <a:off x="4516322" y="3050106"/>
              <a:ext cx="2242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5V DC</a:t>
              </a:r>
              <a:endParaRPr kumimoji="1" lang="ja-JP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D61C3016-407D-07D8-B26A-D2B5FD3B2356}"/>
                </a:ext>
              </a:extLst>
            </p:cNvPr>
            <p:cNvSpPr txBox="1"/>
            <p:nvPr/>
          </p:nvSpPr>
          <p:spPr>
            <a:xfrm>
              <a:off x="1345720" y="4809507"/>
              <a:ext cx="2242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rgbClr val="FF0000"/>
                  </a:solidFill>
                </a:rPr>
                <a:t>100V AC</a:t>
              </a:r>
              <a:endParaRPr kumimoji="1" lang="ja-JP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BAF58D7-254A-1D9F-A1AA-F28330C1C2FD}"/>
                </a:ext>
              </a:extLst>
            </p:cNvPr>
            <p:cNvSpPr txBox="1"/>
            <p:nvPr/>
          </p:nvSpPr>
          <p:spPr>
            <a:xfrm>
              <a:off x="753590" y="2482048"/>
              <a:ext cx="2242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AC/DC </a:t>
              </a:r>
            </a:p>
            <a:p>
              <a:r>
                <a:rPr kumimoji="1" lang="ja-JP" altLang="en-US" sz="2400" b="1" dirty="0"/>
                <a:t>コンバータ</a:t>
              </a:r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D807EC0A-CF77-18D2-79B8-FD28C872A2C6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875024" y="3313045"/>
              <a:ext cx="1863168" cy="7175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052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4CF2737C-B582-F746-B301-8FB344375A51}"/>
              </a:ext>
            </a:extLst>
          </p:cNvPr>
          <p:cNvGrpSpPr/>
          <p:nvPr/>
        </p:nvGrpSpPr>
        <p:grpSpPr>
          <a:xfrm>
            <a:off x="1953016" y="968533"/>
            <a:ext cx="6858000" cy="5146401"/>
            <a:chOff x="1953016" y="968533"/>
            <a:chExt cx="6858000" cy="5146401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E0227A8-11F3-4670-D49C-5F260EAC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808815" y="112734"/>
              <a:ext cx="5146401" cy="6858000"/>
            </a:xfrm>
            <a:prstGeom prst="rect">
              <a:avLst/>
            </a:prstGeom>
          </p:spPr>
        </p:pic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6995527-0299-560D-9A03-4DDB024D976A}"/>
                </a:ext>
              </a:extLst>
            </p:cNvPr>
            <p:cNvSpPr/>
            <p:nvPr/>
          </p:nvSpPr>
          <p:spPr>
            <a:xfrm>
              <a:off x="5774498" y="3310900"/>
              <a:ext cx="1979113" cy="1937505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93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6E39B32-61B8-3754-ACC0-1B5B9E756EEA}"/>
              </a:ext>
            </a:extLst>
          </p:cNvPr>
          <p:cNvGrpSpPr/>
          <p:nvPr/>
        </p:nvGrpSpPr>
        <p:grpSpPr>
          <a:xfrm>
            <a:off x="3522799" y="0"/>
            <a:ext cx="5146401" cy="6858000"/>
            <a:chOff x="3522799" y="0"/>
            <a:chExt cx="5146401" cy="6858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41517C8-1A79-14CF-A151-BE32478B2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799" y="0"/>
              <a:ext cx="5146401" cy="6858000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FF410E7-16B8-F0E5-F050-D05F62EAD15D}"/>
                </a:ext>
              </a:extLst>
            </p:cNvPr>
            <p:cNvSpPr txBox="1"/>
            <p:nvPr/>
          </p:nvSpPr>
          <p:spPr>
            <a:xfrm>
              <a:off x="3732756" y="1540701"/>
              <a:ext cx="298119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b="1" dirty="0"/>
                <a:t>追加した銅線</a:t>
              </a:r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59E384A3-C8BD-1DD9-DD42-BAED286348D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223354" y="2187032"/>
              <a:ext cx="776613" cy="168351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257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E9C1B22-4B39-200F-9270-950A1F981724}"/>
              </a:ext>
            </a:extLst>
          </p:cNvPr>
          <p:cNvGrpSpPr/>
          <p:nvPr/>
        </p:nvGrpSpPr>
        <p:grpSpPr>
          <a:xfrm>
            <a:off x="2571522" y="0"/>
            <a:ext cx="7048955" cy="6858000"/>
            <a:chOff x="2571522" y="0"/>
            <a:chExt cx="7048955" cy="6858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ADD4097-A5BB-2832-0FFA-4F398BE98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522" y="0"/>
              <a:ext cx="7048955" cy="685800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9E1C5179-47B0-9CDF-58B3-14EBCEF5B8A1}"/>
                </a:ext>
              </a:extLst>
            </p:cNvPr>
            <p:cNvSpPr txBox="1"/>
            <p:nvPr/>
          </p:nvSpPr>
          <p:spPr>
            <a:xfrm>
              <a:off x="2686004" y="4596564"/>
              <a:ext cx="28129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4800" b="1" dirty="0">
                  <a:solidFill>
                    <a:schemeClr val="bg1"/>
                  </a:solidFill>
                </a:rPr>
                <a:t>100V AC</a:t>
              </a:r>
              <a:endParaRPr kumimoji="1" lang="ja-JP" altLang="en-US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92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09DBA1F-9509-EC6B-3E28-21795D8378E6}"/>
              </a:ext>
            </a:extLst>
          </p:cNvPr>
          <p:cNvGrpSpPr/>
          <p:nvPr/>
        </p:nvGrpSpPr>
        <p:grpSpPr>
          <a:xfrm>
            <a:off x="2182514" y="1050708"/>
            <a:ext cx="6961485" cy="4756583"/>
            <a:chOff x="2182514" y="1050708"/>
            <a:chExt cx="6961485" cy="475658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54BB08C-3E51-1849-FE93-81D95A86F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57" b="19769"/>
            <a:stretch/>
          </p:blipFill>
          <p:spPr>
            <a:xfrm>
              <a:off x="2182514" y="1050708"/>
              <a:ext cx="6961485" cy="4756583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1D28C77-BAC6-9E99-DFD9-DAD1C9911CFB}"/>
                </a:ext>
              </a:extLst>
            </p:cNvPr>
            <p:cNvSpPr txBox="1"/>
            <p:nvPr/>
          </p:nvSpPr>
          <p:spPr>
            <a:xfrm>
              <a:off x="2297698" y="4521408"/>
              <a:ext cx="2812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>
                  <a:solidFill>
                    <a:schemeClr val="bg1"/>
                  </a:solidFill>
                </a:rPr>
                <a:t>100V AC</a:t>
              </a:r>
              <a:endParaRPr kumimoji="1" lang="ja-JP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7937493-ED32-412F-6CED-1D6EACDA9AC3}"/>
                </a:ext>
              </a:extLst>
            </p:cNvPr>
            <p:cNvSpPr txBox="1"/>
            <p:nvPr/>
          </p:nvSpPr>
          <p:spPr>
            <a:xfrm>
              <a:off x="4689539" y="1655036"/>
              <a:ext cx="2812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>
                  <a:solidFill>
                    <a:schemeClr val="bg1"/>
                  </a:solidFill>
                </a:rPr>
                <a:t>5V DC</a:t>
              </a:r>
              <a:endParaRPr kumimoji="1" lang="ja-JP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D202E592-D94A-77FD-5BAE-21621F4090EF}"/>
                </a:ext>
              </a:extLst>
            </p:cNvPr>
            <p:cNvSpPr txBox="1"/>
            <p:nvPr/>
          </p:nvSpPr>
          <p:spPr>
            <a:xfrm>
              <a:off x="4841939" y="2844224"/>
              <a:ext cx="2812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200" b="1" dirty="0">
                  <a:solidFill>
                    <a:schemeClr val="bg1"/>
                  </a:solidFill>
                </a:rPr>
                <a:t>GND</a:t>
              </a:r>
              <a:endParaRPr kumimoji="1" lang="ja-JP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343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38</Words>
  <Application>Microsoft Office PowerPoint</Application>
  <PresentationFormat>ワイド画面</PresentationFormat>
  <Paragraphs>18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侑輝 片山</dc:creator>
  <cp:lastModifiedBy>侑輝 片山</cp:lastModifiedBy>
  <cp:revision>5</cp:revision>
  <dcterms:created xsi:type="dcterms:W3CDTF">2024-10-23T06:39:56Z</dcterms:created>
  <dcterms:modified xsi:type="dcterms:W3CDTF">2024-10-27T15:03:22Z</dcterms:modified>
</cp:coreProperties>
</file>